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099300" cy="9942513"/>
  <p:notesSz cx="10021888" cy="6889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5F7E1B-2537-9ED8-A9AD-92952D316D18}" name="Nobs, Markus (RC-CH SI RSS-EMEA CE BDSE)" initials="MN" userId="S::markus.nobs@siemens.com::5e8a0cbd-a062-4686-8e99-3c890918666e" providerId="AD"/>
  <p188:author id="{5B1F7EFA-6AEC-6221-7EDE-FA8C5AE4316D}" name="Prantl Carmen" initials="" userId="S::CPrantl@valsana.ch::92498421-83eb-4858-9e97-0a8ccbd435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5F5F"/>
    <a:srgbClr val="CCD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1"/>
    <p:restoredTop sz="94579"/>
  </p:normalViewPr>
  <p:slideViewPr>
    <p:cSldViewPr snapToGrid="0">
      <p:cViewPr varScale="1">
        <p:scale>
          <a:sx n="69" d="100"/>
          <a:sy n="69" d="100"/>
        </p:scale>
        <p:origin x="37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E724506-B309-DF7A-4736-317D29907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456AC8-C0EE-CD7C-E915-9991E0EDCF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7331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E29D9D7-7962-2E4E-B869-DB8061832D55}" type="datetimeFigureOut">
              <a:rPr lang="de-DE" smtClean="0"/>
              <a:t>30.06.25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0C265B-8F66-30F9-5FE5-0DDA7D840B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r>
              <a:rPr lang="de-DE"/>
              <a:t>IG FeWo Arosa / Arosa Tourismus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2EFF012-8A72-5370-7493-136C8774B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7331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A52C0A7-9BC0-674E-8FEA-578AE828FD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6733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77331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B8E61E2-FFD8-734E-87FD-44BD69A9A5F1}" type="datetimeFigureOut">
              <a:rPr lang="de-DE" smtClean="0"/>
              <a:t>30.06.25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81475" y="862013"/>
            <a:ext cx="1658938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02189" y="3315693"/>
            <a:ext cx="8017510" cy="2712839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r>
              <a:rPr lang="de-DE"/>
              <a:t>IG FeWo Arosa / Arosa Tourismus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77331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03A9F516-D256-134D-A160-918281DE5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7282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448" y="1627167"/>
            <a:ext cx="6034405" cy="3461467"/>
          </a:xfrm>
        </p:spPr>
        <p:txBody>
          <a:bodyPr anchor="b"/>
          <a:lstStyle>
            <a:lvl1pPr algn="ctr">
              <a:defRPr sz="46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7413" y="5222121"/>
            <a:ext cx="5324475" cy="2400472"/>
          </a:xfrm>
        </p:spPr>
        <p:txBody>
          <a:bodyPr/>
          <a:lstStyle>
            <a:lvl1pPr marL="0" indent="0" algn="ctr">
              <a:buNone/>
              <a:defRPr sz="1863"/>
            </a:lvl1pPr>
            <a:lvl2pPr marL="354970" indent="0" algn="ctr">
              <a:buNone/>
              <a:defRPr sz="1553"/>
            </a:lvl2pPr>
            <a:lvl3pPr marL="709940" indent="0" algn="ctr">
              <a:buNone/>
              <a:defRPr sz="1398"/>
            </a:lvl3pPr>
            <a:lvl4pPr marL="1064910" indent="0" algn="ctr">
              <a:buNone/>
              <a:defRPr sz="1242"/>
            </a:lvl4pPr>
            <a:lvl5pPr marL="1419880" indent="0" algn="ctr">
              <a:buNone/>
              <a:defRPr sz="1242"/>
            </a:lvl5pPr>
            <a:lvl6pPr marL="1774850" indent="0" algn="ctr">
              <a:buNone/>
              <a:defRPr sz="1242"/>
            </a:lvl6pPr>
            <a:lvl7pPr marL="2129820" indent="0" algn="ctr">
              <a:buNone/>
              <a:defRPr sz="1242"/>
            </a:lvl7pPr>
            <a:lvl8pPr marL="2484791" indent="0" algn="ctr">
              <a:buNone/>
              <a:defRPr sz="1242"/>
            </a:lvl8pPr>
            <a:lvl9pPr marL="2839761" indent="0" algn="ctr">
              <a:buNone/>
              <a:defRPr sz="124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48B3-C580-5246-B5A3-80A6FDC38252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41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00A1-C178-7E43-B015-D4479C4E9710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70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437" y="529347"/>
            <a:ext cx="1530787" cy="842582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077" y="529347"/>
            <a:ext cx="4503618" cy="842582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C154-949A-8B49-8E78-9D085CAA963C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1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776C-A1E3-D040-BCCB-959BCAB6FBD4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24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380" y="2478726"/>
            <a:ext cx="6123146" cy="4135809"/>
          </a:xfrm>
        </p:spPr>
        <p:txBody>
          <a:bodyPr anchor="b"/>
          <a:lstStyle>
            <a:lvl1pPr>
              <a:defRPr sz="46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80" y="6653661"/>
            <a:ext cx="6123146" cy="2174924"/>
          </a:xfrm>
        </p:spPr>
        <p:txBody>
          <a:bodyPr/>
          <a:lstStyle>
            <a:lvl1pPr marL="0" indent="0">
              <a:buNone/>
              <a:defRPr sz="1863">
                <a:solidFill>
                  <a:schemeClr val="tx1">
                    <a:tint val="82000"/>
                  </a:schemeClr>
                </a:solidFill>
              </a:defRPr>
            </a:lvl1pPr>
            <a:lvl2pPr marL="354970" indent="0">
              <a:buNone/>
              <a:defRPr sz="1553">
                <a:solidFill>
                  <a:schemeClr val="tx1">
                    <a:tint val="82000"/>
                  </a:schemeClr>
                </a:solidFill>
              </a:defRPr>
            </a:lvl2pPr>
            <a:lvl3pPr marL="709940" indent="0">
              <a:buNone/>
              <a:defRPr sz="1398">
                <a:solidFill>
                  <a:schemeClr val="tx1">
                    <a:tint val="82000"/>
                  </a:schemeClr>
                </a:solidFill>
              </a:defRPr>
            </a:lvl3pPr>
            <a:lvl4pPr marL="106491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4pPr>
            <a:lvl5pPr marL="141988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5pPr>
            <a:lvl6pPr marL="177485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6pPr>
            <a:lvl7pPr marL="212982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7pPr>
            <a:lvl8pPr marL="2484791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8pPr>
            <a:lvl9pPr marL="2839761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872F-872F-0C49-AA3C-029154B1E0FB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1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077" y="2646734"/>
            <a:ext cx="3017203" cy="63084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020" y="2646734"/>
            <a:ext cx="3017203" cy="63084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612E-93B2-D846-8EF6-CA83CC1B5AC7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35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529349"/>
            <a:ext cx="6123146" cy="192176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002" y="2437297"/>
            <a:ext cx="3003336" cy="1194482"/>
          </a:xfr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002" y="3631779"/>
            <a:ext cx="3003336" cy="5341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4021" y="2437297"/>
            <a:ext cx="3018127" cy="1194482"/>
          </a:xfr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4021" y="3631779"/>
            <a:ext cx="3018127" cy="5341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43B5-8034-274F-BE02-A17E4694F7C9}" type="datetime1">
              <a:rPr lang="de-CH" smtClean="0"/>
              <a:t>30.06.25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23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4323-BC48-3545-8419-C86E79427633}" type="datetime1">
              <a:rPr lang="de-CH" smtClean="0"/>
              <a:t>30.06.25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02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0CA6-4EF2-F647-802E-341CFD8B7ED7}" type="datetime1">
              <a:rPr lang="de-CH" smtClean="0"/>
              <a:t>30.06.25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27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834"/>
            <a:ext cx="2289709" cy="2319920"/>
          </a:xfr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127" y="1431540"/>
            <a:ext cx="3594021" cy="7065628"/>
          </a:xfrm>
        </p:spPr>
        <p:txBody>
          <a:bodyPr/>
          <a:lstStyle>
            <a:lvl1pPr>
              <a:defRPr sz="2484"/>
            </a:lvl1pPr>
            <a:lvl2pPr>
              <a:defRPr sz="2174"/>
            </a:lvl2pPr>
            <a:lvl3pPr>
              <a:defRPr sz="1863"/>
            </a:lvl3pPr>
            <a:lvl4pPr>
              <a:defRPr sz="1553"/>
            </a:lvl4pPr>
            <a:lvl5pPr>
              <a:defRPr sz="1553"/>
            </a:lvl5pPr>
            <a:lvl6pPr>
              <a:defRPr sz="1553"/>
            </a:lvl6pPr>
            <a:lvl7pPr>
              <a:defRPr sz="1553"/>
            </a:lvl7pPr>
            <a:lvl8pPr>
              <a:defRPr sz="1553"/>
            </a:lvl8pPr>
            <a:lvl9pPr>
              <a:defRPr sz="15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2754"/>
            <a:ext cx="2289709" cy="5525921"/>
          </a:xfr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6F4F-6583-044B-AB51-6CD5DC467AAC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87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834"/>
            <a:ext cx="2289709" cy="2319920"/>
          </a:xfr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8127" y="1431540"/>
            <a:ext cx="3594021" cy="7065628"/>
          </a:xfrm>
        </p:spPr>
        <p:txBody>
          <a:bodyPr anchor="t"/>
          <a:lstStyle>
            <a:lvl1pPr marL="0" indent="0">
              <a:buNone/>
              <a:defRPr sz="2484"/>
            </a:lvl1pPr>
            <a:lvl2pPr marL="354970" indent="0">
              <a:buNone/>
              <a:defRPr sz="2174"/>
            </a:lvl2pPr>
            <a:lvl3pPr marL="709940" indent="0">
              <a:buNone/>
              <a:defRPr sz="1863"/>
            </a:lvl3pPr>
            <a:lvl4pPr marL="1064910" indent="0">
              <a:buNone/>
              <a:defRPr sz="1553"/>
            </a:lvl4pPr>
            <a:lvl5pPr marL="1419880" indent="0">
              <a:buNone/>
              <a:defRPr sz="1553"/>
            </a:lvl5pPr>
            <a:lvl6pPr marL="1774850" indent="0">
              <a:buNone/>
              <a:defRPr sz="1553"/>
            </a:lvl6pPr>
            <a:lvl7pPr marL="2129820" indent="0">
              <a:buNone/>
              <a:defRPr sz="1553"/>
            </a:lvl7pPr>
            <a:lvl8pPr marL="2484791" indent="0">
              <a:buNone/>
              <a:defRPr sz="1553"/>
            </a:lvl8pPr>
            <a:lvl9pPr marL="2839761" indent="0">
              <a:buNone/>
              <a:defRPr sz="15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2754"/>
            <a:ext cx="2289709" cy="5525921"/>
          </a:xfr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9A84-756F-7C43-A83D-05EA439B0DBA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14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8077" y="529349"/>
            <a:ext cx="6123146" cy="1921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077" y="2646734"/>
            <a:ext cx="6123146" cy="630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8077" y="9215239"/>
            <a:ext cx="159734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CE1182-A3A1-7143-9DA8-798DAE55DB43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1643" y="9215239"/>
            <a:ext cx="2396014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13880" y="9215239"/>
            <a:ext cx="159734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43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09940" rtl="0" eaLnBrk="1" latinLnBrk="0" hangingPunct="1">
        <a:lnSpc>
          <a:spcPct val="90000"/>
        </a:lnSpc>
        <a:spcBef>
          <a:spcPct val="0"/>
        </a:spcBef>
        <a:buNone/>
        <a:defRPr sz="3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85" indent="-177485" algn="l" defTabSz="709940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174" kern="1200">
          <a:solidFill>
            <a:schemeClr val="tx1"/>
          </a:solidFill>
          <a:latin typeface="+mn-lt"/>
          <a:ea typeface="+mn-ea"/>
          <a:cs typeface="+mn-cs"/>
        </a:defRPr>
      </a:lvl1pPr>
      <a:lvl2pPr marL="53245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88742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3pPr>
      <a:lvl4pPr marL="124239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736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233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730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227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724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497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0994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491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1988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485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2982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479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3976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ECF9C8-772D-D462-D450-C4ED80DD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1643" y="9391505"/>
            <a:ext cx="2396014" cy="52934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>
                <a:latin typeface="NovaMono" panose="020C0509020202060204" pitchFamily="49" charset="77"/>
              </a:rPr>
              <a:t>Yoga &amp; Nature Retreat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508870-99FD-011E-4387-FFD0E4DE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3880" y="9215239"/>
            <a:ext cx="1597343" cy="52934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83BFAB2-EB15-4A45-804D-AA81F557C6A5}" type="slidenum">
              <a:rPr lang="de-DE" smtClean="0"/>
              <a:pPr>
                <a:spcAft>
                  <a:spcPts val="600"/>
                </a:spcAft>
              </a:pPr>
              <a:t>1</a:t>
            </a:fld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1485F28-B2B1-8895-A1B5-F5AC0C4BE001}"/>
              </a:ext>
            </a:extLst>
          </p:cNvPr>
          <p:cNvSpPr/>
          <p:nvPr/>
        </p:nvSpPr>
        <p:spPr>
          <a:xfrm>
            <a:off x="0" y="0"/>
            <a:ext cx="7099300" cy="2514600"/>
          </a:xfrm>
          <a:prstGeom prst="rect">
            <a:avLst/>
          </a:prstGeom>
          <a:solidFill>
            <a:srgbClr val="795F5F">
              <a:alpha val="88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5B93F-8595-9048-2E65-03386346C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33" y="3020218"/>
            <a:ext cx="6185033" cy="5459227"/>
          </a:xfrm>
        </p:spPr>
        <p:txBody>
          <a:bodyPr>
            <a:normAutofit/>
          </a:bodyPr>
          <a:lstStyle/>
          <a:p>
            <a:endParaRPr lang="de-CH" sz="12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de-CH" sz="1200" u="sng" dirty="0">
                <a:latin typeface="NovaMono" panose="020C0509020202060204" pitchFamily="49" charset="77"/>
              </a:rPr>
              <a:t>Freitag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Ab 15:00 Anreise im </a:t>
            </a:r>
            <a:r>
              <a:rPr lang="de-CH" sz="1200" dirty="0" err="1">
                <a:latin typeface="NovaMono" panose="020C0509020202060204" pitchFamily="49" charset="77"/>
              </a:rPr>
              <a:t>Aves</a:t>
            </a:r>
            <a:r>
              <a:rPr lang="de-CH" sz="1200" dirty="0">
                <a:latin typeface="NovaMono" panose="020C0509020202060204" pitchFamily="49" charset="77"/>
              </a:rPr>
              <a:t> Hotel Arosa möglich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17:00 Get-together mit Kennenlernen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17:30 Yoga mit Ronja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19:00 Gemeinsames Abendessen im Restaurant Share (exkl. Getränke)</a:t>
            </a:r>
          </a:p>
          <a:p>
            <a:endParaRPr lang="de-CH" sz="1200" dirty="0">
              <a:latin typeface="NovaMono" panose="020C0509020202060204" pitchFamily="49" charset="77"/>
            </a:endParaRPr>
          </a:p>
          <a:p>
            <a:r>
              <a:rPr lang="de-CH" sz="1200" u="sng" dirty="0">
                <a:latin typeface="NovaMono" panose="020C0509020202060204" pitchFamily="49" charset="77"/>
              </a:rPr>
              <a:t>Samstag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08:00 Yoga mit Ronja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09:00 individuelles Frühstücksbuffet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11:00 Treffen für unseren Natur Walk inklusive Outdoor Picknick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17:30 Yoga mit Ronja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19:00 Gemeinsames Abendessen im Restaurant Share (exkl. Getränke)</a:t>
            </a:r>
          </a:p>
          <a:p>
            <a:endParaRPr lang="de-CH" sz="1200" dirty="0">
              <a:latin typeface="NovaMono" panose="020C0509020202060204" pitchFamily="49" charset="77"/>
            </a:endParaRPr>
          </a:p>
          <a:p>
            <a:r>
              <a:rPr lang="de-CH" sz="1200" u="sng" dirty="0">
                <a:latin typeface="NovaMono" panose="020C0509020202060204" pitchFamily="49" charset="77"/>
              </a:rPr>
              <a:t>Sonntag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08:00 Yoga mit Ronja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09:00 individuelles Frühstücksbuffet</a:t>
            </a:r>
          </a:p>
          <a:p>
            <a:r>
              <a:rPr lang="de-CH" sz="1200" dirty="0">
                <a:latin typeface="NovaMono" panose="020C0509020202060204" pitchFamily="49" charset="77"/>
              </a:rPr>
              <a:t>11:00 Abschlussrunde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57082-6D1A-EAAA-D5D9-4C6D1AE1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109" y="1911361"/>
            <a:ext cx="4409915" cy="469901"/>
          </a:xfrm>
          <a:solidFill>
            <a:schemeClr val="bg1">
              <a:lumMod val="85000"/>
              <a:alpha val="0"/>
            </a:schemeClr>
          </a:solidFill>
        </p:spPr>
        <p:txBody>
          <a:bodyPr anchor="b">
            <a:normAutofit fontScale="90000"/>
          </a:bodyPr>
          <a:lstStyle/>
          <a:p>
            <a:pPr lvl="0"/>
            <a:r>
              <a:rPr lang="de-CH" sz="2000" kern="100" dirty="0">
                <a:effectLst/>
                <a:latin typeface="NovaMono" panose="020C0509020202060204" pitchFamily="49" charset="77"/>
                <a:ea typeface="Aptos" panose="020B0004020202020204" pitchFamily="34" charset="0"/>
                <a:cs typeface="Times New Roman" panose="02020603050405020304" pitchFamily="18" charset="0"/>
              </a:rPr>
              <a:t>Programm Yoga &amp; Nature Retreat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45A86CC-67E9-2328-FC57-E401CF6B1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276" y="142880"/>
            <a:ext cx="1711363" cy="171136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814A330-EE6A-126B-43A7-F00681173162}"/>
              </a:ext>
            </a:extLst>
          </p:cNvPr>
          <p:cNvSpPr txBox="1"/>
          <p:nvPr/>
        </p:nvSpPr>
        <p:spPr>
          <a:xfrm>
            <a:off x="3814763" y="2700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15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Macintosh PowerPoint</Application>
  <PresentationFormat>Benutzerdefiniert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NovaMono</vt:lpstr>
      <vt:lpstr>Office</vt:lpstr>
      <vt:lpstr>Programm Yoga &amp; Nature Retreat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Ferienwohnungsmarkt im Wandel _______ Ein Informationsschreiben für Eigentümer und Ferienwohnungsvermittler</dc:title>
  <dc:creator>Prantl Carmen</dc:creator>
  <cp:lastModifiedBy>Prantl Carmen</cp:lastModifiedBy>
  <cp:revision>68</cp:revision>
  <cp:lastPrinted>2025-06-30T08:23:49Z</cp:lastPrinted>
  <dcterms:created xsi:type="dcterms:W3CDTF">2024-06-04T14:30:55Z</dcterms:created>
  <dcterms:modified xsi:type="dcterms:W3CDTF">2025-06-30T08:35:53Z</dcterms:modified>
</cp:coreProperties>
</file>